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SemiBold" panose="00000700000000000000" pitchFamily="2" charset="0"/>
      <p:bold r:id="rId17"/>
      <p:boldItalic r:id="rId18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72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theme" Target="theme/theme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14.11.2024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scordero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80021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Lic. Jesús Macías Sánchez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Nuevo León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86" y="4770665"/>
            <a:ext cx="3776870" cy="2001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5554016106</a:t>
            </a: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8184861574 Ext. 8480201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jmaciass@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3029778"/>
            <a:ext cx="3776870" cy="1022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Licenciatura en Relaciones Internacionales.</a:t>
            </a: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  <a:ea typeface="Calibri"/>
              <a:cs typeface="Times New Roman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3949148" y="492268"/>
            <a:ext cx="8146773" cy="5869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1600" b="1" dirty="0">
              <a:solidFill>
                <a:srgbClr val="A7802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TRAYECTORIA INM Y CARRERA PROFESIONAL</a:t>
            </a:r>
          </a:p>
          <a:p>
            <a:pPr>
              <a:lnSpc>
                <a:spcPct val="150000"/>
              </a:lnSpc>
            </a:pPr>
            <a:endParaRPr lang="es-MX" sz="1100" b="1" baseline="0" dirty="0">
              <a:solidFill>
                <a:srgbClr val="660033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s-MX" sz="1600" b="1" baseline="0" dirty="0">
                <a:solidFill>
                  <a:srgbClr val="660033"/>
                </a:solidFill>
                <a:effectLst/>
                <a:latin typeface="+mj-lt"/>
              </a:rPr>
              <a:t>Año de ingreso al INM: 2012</a:t>
            </a:r>
          </a:p>
          <a:p>
            <a:pPr>
              <a:lnSpc>
                <a:spcPct val="150000"/>
              </a:lnSpc>
            </a:pPr>
            <a:endParaRPr lang="es-MX" sz="1600" b="1" dirty="0">
              <a:solidFill>
                <a:srgbClr val="A7802D"/>
              </a:solidFill>
              <a:effectLst/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 </a:t>
            </a:r>
            <a:r>
              <a:rPr lang="es-MX" sz="1400" b="1" dirty="0">
                <a:solidFill>
                  <a:srgbClr val="660033"/>
                </a:solidFill>
                <a:effectLst/>
                <a:latin typeface="+mj-lt"/>
              </a:rPr>
              <a:t>Cuenta con una trayectoria de 12 años de experiencia en el Instituto Nacional de Migración, ocupando los siguientes puestos:</a:t>
            </a: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1400" b="1" dirty="0">
              <a:solidFill>
                <a:srgbClr val="660033"/>
              </a:solidFill>
              <a:latin typeface="+mj-lt"/>
            </a:endParaRP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Oficina de Representación en el Estado de Nuevo León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16/01/2023 - a la fecha: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+mj-lt"/>
              </a:rPr>
              <a:t>  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01/06/2021 – 15/01/2023: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Sub Representante Federal/Encargado de la Oficina de Representación.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Dirección General de Control y Verificación Migratoria</a:t>
            </a:r>
          </a:p>
          <a:p>
            <a:pPr marL="182563" indent="-182563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  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01/10/2019 – 31/05/2021: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Subdirector de Procedimientos Migratorios.</a:t>
            </a:r>
          </a:p>
          <a:p>
            <a:pPr marL="182563" indent="-182563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01/11/2012 – 30/09/2019: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Jefe de Departamento de Denuncias Migratorias.</a:t>
            </a: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endParaRPr lang="es-MX" sz="1600" b="1" dirty="0">
              <a:solidFill>
                <a:srgbClr val="A7802D"/>
              </a:solidFill>
              <a:effectLst/>
              <a:latin typeface="+mj-lt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endParaRPr lang="es-MX" sz="1400" b="1" dirty="0">
              <a:solidFill>
                <a:srgbClr val="A7802D"/>
              </a:solidFill>
              <a:effectLst/>
              <a:latin typeface="Geomanist" panose="02000503000000020004" pitchFamily="50" charset="0"/>
            </a:endParaRPr>
          </a:p>
        </p:txBody>
      </p:sp>
      <p:pic>
        <p:nvPicPr>
          <p:cNvPr id="12" name="0 Imagen">
            <a:extLst>
              <a:ext uri="{FF2B5EF4-FFF2-40B4-BE49-F238E27FC236}">
                <a16:creationId xmlns:a16="http://schemas.microsoft.com/office/drawing/2014/main" id="{0705C2E4-2ED6-4929-A1AA-5347883C805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19" y="85505"/>
            <a:ext cx="1126435" cy="133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42396</TotalTime>
  <Words>149</Words>
  <Application>Microsoft Office PowerPoint</Application>
  <PresentationFormat>Panorámica</PresentationFormat>
  <Paragraphs>23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1" baseType="lpstr">
      <vt:lpstr>Geomanist</vt:lpstr>
      <vt:lpstr>Geomanist Light</vt:lpstr>
      <vt:lpstr>Calibri</vt:lpstr>
      <vt:lpstr>MadrePatria</vt:lpstr>
      <vt:lpstr>Geomanist Bold</vt:lpstr>
      <vt:lpstr>Wingdings</vt:lpstr>
      <vt:lpstr>Arial</vt:lpstr>
      <vt:lpstr>Montserrat</vt:lpstr>
      <vt:lpstr>Montserrat SemiBold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2570</cp:revision>
  <cp:lastPrinted>2024-11-06T00:49:20Z</cp:lastPrinted>
  <dcterms:created xsi:type="dcterms:W3CDTF">2018-12-04T03:27:02Z</dcterms:created>
  <dcterms:modified xsi:type="dcterms:W3CDTF">2024-11-14T16:37:36Z</dcterms:modified>
</cp:coreProperties>
</file>